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59" r:id="rId3"/>
    <p:sldId id="260" r:id="rId4"/>
    <p:sldId id="27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26" autoAdjust="0"/>
  </p:normalViewPr>
  <p:slideViewPr>
    <p:cSldViewPr>
      <p:cViewPr varScale="1">
        <p:scale>
          <a:sx n="79" d="100"/>
          <a:sy n="79" d="100"/>
        </p:scale>
        <p:origin x="1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27923-A68E-4E12-8239-FA09F6D1A89A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09551-5882-480C-A054-7E5A950EE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293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1EC30-432D-4159-A4F9-9C8E9F1DA348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31B4E-D00B-4891-88B5-8FB460D95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2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7F7C6737-613E-48AE-951C-862DC9533690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F888-BCD1-4404-86C2-83146CF3D5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6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F888-BCD1-4404-86C2-83146CF3D5D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59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7F7C6737-613E-48AE-951C-862DC9533690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9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02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63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12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90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3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2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8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8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1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36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6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14E2A-3AA5-4718-8E68-9FE8F82E22E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86CE-2707-4846-B4A0-03ED016E5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55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Box 5"/>
          <p:cNvSpPr txBox="1">
            <a:spLocks noChangeArrowheads="1"/>
          </p:cNvSpPr>
          <p:nvPr/>
        </p:nvSpPr>
        <p:spPr bwMode="auto">
          <a:xfrm>
            <a:off x="0" y="-242888"/>
            <a:ext cx="9144000" cy="77549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600">
              <a:solidFill>
                <a:prstClr val="white"/>
              </a:solidFill>
              <a:latin typeface="AngsanaUPC" pitchFamily="18" charset="-34"/>
              <a:cs typeface="AngsanaUPC" pitchFamily="18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600">
                <a:solidFill>
                  <a:prstClr val="white"/>
                </a:solidFill>
                <a:latin typeface="AngsanaUPC" pitchFamily="18" charset="-34"/>
                <a:cs typeface="AngsanaUPC" pitchFamily="18" charset="-34"/>
              </a:rPr>
              <a:t>FRONTLINE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600">
              <a:solidFill>
                <a:prstClr val="whit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673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763"/>
            <a:ext cx="912495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92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371600" y="311150"/>
            <a:ext cx="6477000" cy="5327650"/>
            <a:chOff x="864" y="196"/>
            <a:chExt cx="4080" cy="3356"/>
          </a:xfrm>
        </p:grpSpPr>
        <p:pic>
          <p:nvPicPr>
            <p:cNvPr id="33822" name="Picture 3" descr="boots'n'roses-r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96"/>
              <a:ext cx="3840" cy="3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23" name="Rectangle 4"/>
            <p:cNvSpPr>
              <a:spLocks noChangeArrowheads="1"/>
            </p:cNvSpPr>
            <p:nvPr/>
          </p:nvSpPr>
          <p:spPr bwMode="auto">
            <a:xfrm>
              <a:off x="864" y="3264"/>
              <a:ext cx="408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5" name="Group 58"/>
          <p:cNvGrpSpPr>
            <a:grpSpLocks/>
          </p:cNvGrpSpPr>
          <p:nvPr/>
        </p:nvGrpSpPr>
        <p:grpSpPr bwMode="auto">
          <a:xfrm>
            <a:off x="1890713" y="4762500"/>
            <a:ext cx="5165725" cy="1762125"/>
            <a:chOff x="1186" y="3216"/>
            <a:chExt cx="3254" cy="1110"/>
          </a:xfrm>
        </p:grpSpPr>
        <p:sp>
          <p:nvSpPr>
            <p:cNvPr id="33796" name="Rectangle 59"/>
            <p:cNvSpPr>
              <a:spLocks noChangeArrowheads="1"/>
            </p:cNvSpPr>
            <p:nvPr/>
          </p:nvSpPr>
          <p:spPr bwMode="auto">
            <a:xfrm>
              <a:off x="1186" y="3216"/>
              <a:ext cx="576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M</a:t>
              </a:r>
            </a:p>
          </p:txBody>
        </p:sp>
        <p:sp>
          <p:nvSpPr>
            <p:cNvPr id="33797" name="Rectangle 60"/>
            <p:cNvSpPr>
              <a:spLocks noChangeArrowheads="1"/>
            </p:cNvSpPr>
            <p:nvPr/>
          </p:nvSpPr>
          <p:spPr bwMode="auto">
            <a:xfrm>
              <a:off x="1570" y="3216"/>
              <a:ext cx="379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a</a:t>
              </a:r>
            </a:p>
          </p:txBody>
        </p:sp>
        <p:sp>
          <p:nvSpPr>
            <p:cNvPr id="33798" name="Rectangle 61"/>
            <p:cNvSpPr>
              <a:spLocks noChangeArrowheads="1"/>
            </p:cNvSpPr>
            <p:nvPr/>
          </p:nvSpPr>
          <p:spPr bwMode="auto">
            <a:xfrm>
              <a:off x="1762" y="3216"/>
              <a:ext cx="400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k</a:t>
              </a:r>
            </a:p>
          </p:txBody>
        </p:sp>
        <p:sp>
          <p:nvSpPr>
            <p:cNvPr id="33799" name="Rectangle 62"/>
            <p:cNvSpPr>
              <a:spLocks noChangeArrowheads="1"/>
            </p:cNvSpPr>
            <p:nvPr/>
          </p:nvSpPr>
          <p:spPr bwMode="auto">
            <a:xfrm>
              <a:off x="1971" y="3216"/>
              <a:ext cx="3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e</a:t>
              </a:r>
            </a:p>
          </p:txBody>
        </p:sp>
        <p:sp>
          <p:nvSpPr>
            <p:cNvPr id="33800" name="Rectangle 63"/>
            <p:cNvSpPr>
              <a:spLocks noChangeArrowheads="1"/>
            </p:cNvSpPr>
            <p:nvPr/>
          </p:nvSpPr>
          <p:spPr bwMode="auto">
            <a:xfrm>
              <a:off x="2284" y="3216"/>
              <a:ext cx="379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a</a:t>
              </a:r>
            </a:p>
          </p:txBody>
        </p:sp>
        <p:sp>
          <p:nvSpPr>
            <p:cNvPr id="33801" name="Rectangle 64"/>
            <p:cNvSpPr>
              <a:spLocks noChangeArrowheads="1"/>
            </p:cNvSpPr>
            <p:nvPr/>
          </p:nvSpPr>
          <p:spPr bwMode="auto">
            <a:xfrm>
              <a:off x="2600" y="3216"/>
              <a:ext cx="400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d</a:t>
              </a:r>
            </a:p>
          </p:txBody>
        </p:sp>
        <p:sp>
          <p:nvSpPr>
            <p:cNvPr id="33802" name="Rectangle 65"/>
            <p:cNvSpPr>
              <a:spLocks noChangeArrowheads="1"/>
            </p:cNvSpPr>
            <p:nvPr/>
          </p:nvSpPr>
          <p:spPr bwMode="auto">
            <a:xfrm>
              <a:off x="2833" y="3216"/>
              <a:ext cx="263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i</a:t>
              </a:r>
            </a:p>
          </p:txBody>
        </p:sp>
        <p:sp>
          <p:nvSpPr>
            <p:cNvPr id="33803" name="Rectangle 66"/>
            <p:cNvSpPr>
              <a:spLocks noChangeArrowheads="1"/>
            </p:cNvSpPr>
            <p:nvPr/>
          </p:nvSpPr>
          <p:spPr bwMode="auto">
            <a:xfrm>
              <a:off x="3146" y="3216"/>
              <a:ext cx="3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e</a:t>
              </a:r>
            </a:p>
          </p:txBody>
        </p:sp>
        <p:sp>
          <p:nvSpPr>
            <p:cNvPr id="33804" name="Rectangle 67"/>
            <p:cNvSpPr>
              <a:spLocks noChangeArrowheads="1"/>
            </p:cNvSpPr>
            <p:nvPr/>
          </p:nvSpPr>
          <p:spPr bwMode="auto">
            <a:xfrm>
              <a:off x="2920" y="3216"/>
              <a:ext cx="290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f</a:t>
              </a:r>
            </a:p>
          </p:txBody>
        </p:sp>
        <p:sp>
          <p:nvSpPr>
            <p:cNvPr id="33805" name="Rectangle 68"/>
            <p:cNvSpPr>
              <a:spLocks noChangeArrowheads="1"/>
            </p:cNvSpPr>
            <p:nvPr/>
          </p:nvSpPr>
          <p:spPr bwMode="auto">
            <a:xfrm>
              <a:off x="3048" y="3216"/>
              <a:ext cx="290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f</a:t>
              </a:r>
            </a:p>
          </p:txBody>
        </p:sp>
        <p:sp>
          <p:nvSpPr>
            <p:cNvPr id="33806" name="Rectangle 69"/>
            <p:cNvSpPr>
              <a:spLocks noChangeArrowheads="1"/>
            </p:cNvSpPr>
            <p:nvPr/>
          </p:nvSpPr>
          <p:spPr bwMode="auto">
            <a:xfrm>
              <a:off x="3332" y="3216"/>
              <a:ext cx="317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r</a:t>
              </a:r>
            </a:p>
          </p:txBody>
        </p:sp>
        <p:sp>
          <p:nvSpPr>
            <p:cNvPr id="33807" name="Rectangle 70"/>
            <p:cNvSpPr>
              <a:spLocks noChangeArrowheads="1"/>
            </p:cNvSpPr>
            <p:nvPr/>
          </p:nvSpPr>
          <p:spPr bwMode="auto">
            <a:xfrm>
              <a:off x="3898" y="3216"/>
              <a:ext cx="3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c</a:t>
              </a:r>
            </a:p>
          </p:txBody>
        </p:sp>
        <p:sp>
          <p:nvSpPr>
            <p:cNvPr id="33808" name="Rectangle 71"/>
            <p:cNvSpPr>
              <a:spLocks noChangeArrowheads="1"/>
            </p:cNvSpPr>
            <p:nvPr/>
          </p:nvSpPr>
          <p:spPr bwMode="auto">
            <a:xfrm>
              <a:off x="3480" y="3216"/>
              <a:ext cx="3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e</a:t>
              </a:r>
            </a:p>
          </p:txBody>
        </p:sp>
        <p:sp>
          <p:nvSpPr>
            <p:cNvPr id="33809" name="Rectangle 72"/>
            <p:cNvSpPr>
              <a:spLocks noChangeArrowheads="1"/>
            </p:cNvSpPr>
            <p:nvPr/>
          </p:nvSpPr>
          <p:spPr bwMode="auto">
            <a:xfrm>
              <a:off x="3672" y="3216"/>
              <a:ext cx="40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n</a:t>
              </a:r>
            </a:p>
          </p:txBody>
        </p:sp>
        <p:sp>
          <p:nvSpPr>
            <p:cNvPr id="33810" name="Rectangle 73"/>
            <p:cNvSpPr>
              <a:spLocks noChangeArrowheads="1"/>
            </p:cNvSpPr>
            <p:nvPr/>
          </p:nvSpPr>
          <p:spPr bwMode="auto">
            <a:xfrm>
              <a:off x="4090" y="3216"/>
              <a:ext cx="3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e</a:t>
              </a:r>
            </a:p>
          </p:txBody>
        </p:sp>
        <p:sp>
          <p:nvSpPr>
            <p:cNvPr id="33811" name="Rectangle 74"/>
            <p:cNvSpPr>
              <a:spLocks noChangeArrowheads="1"/>
            </p:cNvSpPr>
            <p:nvPr/>
          </p:nvSpPr>
          <p:spPr bwMode="auto">
            <a:xfrm>
              <a:off x="1536" y="3628"/>
              <a:ext cx="495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w</a:t>
              </a:r>
            </a:p>
          </p:txBody>
        </p:sp>
        <p:sp>
          <p:nvSpPr>
            <p:cNvPr id="33812" name="Rectangle 75"/>
            <p:cNvSpPr>
              <a:spLocks noChangeArrowheads="1"/>
            </p:cNvSpPr>
            <p:nvPr/>
          </p:nvSpPr>
          <p:spPr bwMode="auto">
            <a:xfrm>
              <a:off x="1841" y="3628"/>
              <a:ext cx="411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h</a:t>
              </a:r>
            </a:p>
          </p:txBody>
        </p:sp>
        <p:sp>
          <p:nvSpPr>
            <p:cNvPr id="33813" name="Rectangle 76"/>
            <p:cNvSpPr>
              <a:spLocks noChangeArrowheads="1"/>
            </p:cNvSpPr>
            <p:nvPr/>
          </p:nvSpPr>
          <p:spPr bwMode="auto">
            <a:xfrm>
              <a:off x="2081" y="3628"/>
              <a:ext cx="3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e</a:t>
              </a:r>
            </a:p>
          </p:txBody>
        </p:sp>
        <p:sp>
          <p:nvSpPr>
            <p:cNvPr id="33814" name="Rectangle 77"/>
            <p:cNvSpPr>
              <a:spLocks noChangeArrowheads="1"/>
            </p:cNvSpPr>
            <p:nvPr/>
          </p:nvSpPr>
          <p:spPr bwMode="auto">
            <a:xfrm>
              <a:off x="2259" y="3628"/>
              <a:ext cx="317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r</a:t>
              </a:r>
            </a:p>
          </p:txBody>
        </p:sp>
        <p:sp>
          <p:nvSpPr>
            <p:cNvPr id="33815" name="Rectangle 78"/>
            <p:cNvSpPr>
              <a:spLocks noChangeArrowheads="1"/>
            </p:cNvSpPr>
            <p:nvPr/>
          </p:nvSpPr>
          <p:spPr bwMode="auto">
            <a:xfrm>
              <a:off x="2417" y="3628"/>
              <a:ext cx="3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e</a:t>
              </a:r>
            </a:p>
          </p:txBody>
        </p:sp>
        <p:sp>
          <p:nvSpPr>
            <p:cNvPr id="33816" name="Rectangle 79"/>
            <p:cNvSpPr>
              <a:spLocks noChangeArrowheads="1"/>
            </p:cNvSpPr>
            <p:nvPr/>
          </p:nvSpPr>
          <p:spPr bwMode="auto">
            <a:xfrm>
              <a:off x="2665" y="3628"/>
              <a:ext cx="40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y</a:t>
              </a:r>
            </a:p>
          </p:txBody>
        </p:sp>
        <p:sp>
          <p:nvSpPr>
            <p:cNvPr id="33817" name="Rectangle 80"/>
            <p:cNvSpPr>
              <a:spLocks noChangeArrowheads="1"/>
            </p:cNvSpPr>
            <p:nvPr/>
          </p:nvSpPr>
          <p:spPr bwMode="auto">
            <a:xfrm>
              <a:off x="3421" y="3628"/>
              <a:ext cx="379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a</a:t>
              </a:r>
            </a:p>
          </p:txBody>
        </p:sp>
        <p:sp>
          <p:nvSpPr>
            <p:cNvPr id="33818" name="Rectangle 81"/>
            <p:cNvSpPr>
              <a:spLocks noChangeArrowheads="1"/>
            </p:cNvSpPr>
            <p:nvPr/>
          </p:nvSpPr>
          <p:spPr bwMode="auto">
            <a:xfrm>
              <a:off x="2873" y="3628"/>
              <a:ext cx="379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o</a:t>
              </a:r>
            </a:p>
          </p:txBody>
        </p:sp>
        <p:sp>
          <p:nvSpPr>
            <p:cNvPr id="33819" name="Rectangle 82"/>
            <p:cNvSpPr>
              <a:spLocks noChangeArrowheads="1"/>
            </p:cNvSpPr>
            <p:nvPr/>
          </p:nvSpPr>
          <p:spPr bwMode="auto">
            <a:xfrm>
              <a:off x="3065" y="3628"/>
              <a:ext cx="40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u</a:t>
              </a:r>
            </a:p>
          </p:txBody>
        </p:sp>
        <p:sp>
          <p:nvSpPr>
            <p:cNvPr id="33820" name="Rectangle 83"/>
            <p:cNvSpPr>
              <a:spLocks noChangeArrowheads="1"/>
            </p:cNvSpPr>
            <p:nvPr/>
          </p:nvSpPr>
          <p:spPr bwMode="auto">
            <a:xfrm>
              <a:off x="3623" y="3628"/>
              <a:ext cx="317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r</a:t>
              </a:r>
            </a:p>
          </p:txBody>
        </p:sp>
        <p:sp>
          <p:nvSpPr>
            <p:cNvPr id="33821" name="Rectangle 84"/>
            <p:cNvSpPr>
              <a:spLocks noChangeArrowheads="1"/>
            </p:cNvSpPr>
            <p:nvPr/>
          </p:nvSpPr>
          <p:spPr bwMode="auto">
            <a:xfrm>
              <a:off x="3779" y="3628"/>
              <a:ext cx="3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GB" sz="6600">
                  <a:solidFill>
                    <a:srgbClr val="FF0021"/>
                  </a:solidFill>
                  <a:latin typeface="Bodoni MT" pitchFamily="18" charset="0"/>
                </a:rPr>
                <a:t>e</a:t>
              </a:r>
            </a:p>
          </p:txBody>
        </p:sp>
      </p:grpSp>
      <p:pic>
        <p:nvPicPr>
          <p:cNvPr id="32" name="Picture 19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5976938"/>
            <a:ext cx="715962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3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8820472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5976938"/>
            <a:ext cx="715962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Box 5"/>
          <p:cNvSpPr txBox="1">
            <a:spLocks noChangeArrowheads="1"/>
          </p:cNvSpPr>
          <p:nvPr/>
        </p:nvSpPr>
        <p:spPr bwMode="auto">
          <a:xfrm>
            <a:off x="0" y="-242888"/>
            <a:ext cx="9144000" cy="77549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600">
              <a:solidFill>
                <a:prstClr val="white"/>
              </a:solidFill>
              <a:latin typeface="AngsanaUPC" pitchFamily="18" charset="-34"/>
              <a:cs typeface="AngsanaUPC" pitchFamily="18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600">
                <a:solidFill>
                  <a:prstClr val="white"/>
                </a:solidFill>
                <a:latin typeface="AngsanaUPC" pitchFamily="18" charset="-34"/>
                <a:cs typeface="AngsanaUPC" pitchFamily="18" charset="-34"/>
              </a:rPr>
              <a:t>FRONTLINE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600">
              <a:solidFill>
                <a:prstClr val="whit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067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</Words>
  <Application>Microsoft Office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AngsanaUPC</vt:lpstr>
      <vt:lpstr>Arial</vt:lpstr>
      <vt:lpstr>Bodoni MT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hudson</dc:creator>
  <cp:lastModifiedBy>Rebecca St Ledger</cp:lastModifiedBy>
  <cp:revision>7</cp:revision>
  <cp:lastPrinted>2014-03-11T15:28:06Z</cp:lastPrinted>
  <dcterms:created xsi:type="dcterms:W3CDTF">2014-03-11T15:24:09Z</dcterms:created>
  <dcterms:modified xsi:type="dcterms:W3CDTF">2016-04-08T09:12:24Z</dcterms:modified>
</cp:coreProperties>
</file>